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7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2547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02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4688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53444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483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629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908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4326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0100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942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340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0571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545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710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854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090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658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70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3D3F1A-4258-4B01-B7E8-542049F78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Droga mamo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14BBEE-97A6-42BF-A4C3-84796A521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pl-PL" sz="2000" dirty="0"/>
              <a:t>GR IV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97C5B-7C86-432F-B127-C55E49AA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0" r="9009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pic>
        <p:nvPicPr>
          <p:cNvPr id="6" name="33-Zcie_ka 15">
            <a:hlinkClick r:id="" action="ppaction://media"/>
            <a:extLst>
              <a:ext uri="{FF2B5EF4-FFF2-40B4-BE49-F238E27FC236}">
                <a16:creationId xmlns:a16="http://schemas.microsoft.com/office/drawing/2014/main" id="{122C8B61-CB51-47CB-B8F7-EAE58A6DB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9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879">
        <p:fade/>
      </p:transition>
    </mc:Choice>
    <mc:Fallback>
      <p:transition spd="med" advTm="1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1546A4-0CCF-4F9D-B160-4AB87EED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Przyjmij Kochana Mamusiu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999C64F-E130-4CC8-929C-D60A2BE24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168946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94">
        <p:split orient="vert"/>
      </p:transition>
    </mc:Choice>
    <mc:Fallback>
      <p:transition spd="slow" advTm="2394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D20FA3-D4E0-4DD2-8321-C6743833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 oto z serca płynące życzenia: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EC8D0A6-854F-42D2-9131-FE2FC3EFC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03" y="2095500"/>
            <a:ext cx="6569469" cy="3695700"/>
          </a:xfrm>
        </p:spPr>
      </p:pic>
    </p:spTree>
    <p:extLst>
      <p:ext uri="{BB962C8B-B14F-4D97-AF65-F5344CB8AC3E}">
        <p14:creationId xmlns:p14="http://schemas.microsoft.com/office/powerpoint/2010/main" val="43062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28">
        <p14:reveal/>
      </p:transition>
    </mc:Choice>
    <mc:Fallback>
      <p:transition spd="slow" advTm="202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BEDD2F-7382-4C05-90D3-A6D6EE38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Dużo zdrowia, szczęścia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224241-C9BF-4847-8600-077326852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35" y="2095500"/>
            <a:ext cx="4926605" cy="3695700"/>
          </a:xfrm>
        </p:spPr>
      </p:pic>
    </p:spTree>
    <p:extLst>
      <p:ext uri="{BB962C8B-B14F-4D97-AF65-F5344CB8AC3E}">
        <p14:creationId xmlns:p14="http://schemas.microsoft.com/office/powerpoint/2010/main" val="3811613848"/>
      </p:ext>
    </p:extLst>
  </p:cSld>
  <p:clrMapOvr>
    <a:masterClrMapping/>
  </p:clrMapOvr>
  <p:transition spd="slow" advTm="3911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750A4-A996-404C-A6C1-6522A6FB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 uśmiechu wiele,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7CDE561-CB4A-4CB5-9B28-4991C08FD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222649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70">
        <p:circle/>
      </p:transition>
    </mc:Choice>
    <mc:Fallback>
      <p:transition spd="slow" advTm="357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4AE31-3AAF-49AA-A94F-F4E0BF14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Niech ci się spełni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B97EBB-0838-419C-9046-4D8D35B27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3139820619"/>
      </p:ext>
    </p:extLst>
  </p:cSld>
  <p:clrMapOvr>
    <a:masterClrMapping/>
  </p:clrMapOvr>
  <p:transition spd="slow" advTm="351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6DCCC8-614F-4CA5-B690-0D893EE1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Każde twoje marzenie!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399844-434B-4450-A332-014D0EFE0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372059429"/>
      </p:ext>
    </p:extLst>
  </p:cSld>
  <p:clrMapOvr>
    <a:masterClrMapping/>
  </p:clrMapOvr>
  <p:transition spd="slow" advTm="3874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Czerwonofioletowy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Świecąca krawędź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43</TotalTime>
  <Words>30</Words>
  <Application>Microsoft Office PowerPoint</Application>
  <PresentationFormat>Panoramiczny</PresentationFormat>
  <Paragraphs>8</Paragraphs>
  <Slides>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Droga mamo</vt:lpstr>
      <vt:lpstr>Przyjmij Kochana Mamusiu</vt:lpstr>
      <vt:lpstr>Te oto z serca płynące życzenia:</vt:lpstr>
      <vt:lpstr>Dużo zdrowia, szczęścia</vt:lpstr>
      <vt:lpstr>I uśmiechu wiele,</vt:lpstr>
      <vt:lpstr>Niech ci się spełni</vt:lpstr>
      <vt:lpstr>Każde twoje marzenie!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Droga mamo</dc:title>
  <dc:creator>Bożena Kruszynska</dc:creator>
  <cp:lastModifiedBy>Bożena Kruszynska</cp:lastModifiedBy>
  <cp:revision>5</cp:revision>
  <dcterms:created xsi:type="dcterms:W3CDTF">2020-05-23T13:31:47Z</dcterms:created>
  <dcterms:modified xsi:type="dcterms:W3CDTF">2020-05-23T14:15:36Z</dcterms:modified>
</cp:coreProperties>
</file>