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15" r:id="rId4"/>
    <p:sldId id="282" r:id="rId5"/>
    <p:sldId id="283" r:id="rId6"/>
    <p:sldId id="305" r:id="rId7"/>
    <p:sldId id="306" r:id="rId8"/>
    <p:sldId id="284" r:id="rId9"/>
    <p:sldId id="285" r:id="rId10"/>
    <p:sldId id="286" r:id="rId11"/>
    <p:sldId id="304" r:id="rId12"/>
    <p:sldId id="303" r:id="rId13"/>
    <p:sldId id="287" r:id="rId14"/>
    <p:sldId id="313" r:id="rId15"/>
    <p:sldId id="314" r:id="rId16"/>
    <p:sldId id="288" r:id="rId17"/>
    <p:sldId id="289" r:id="rId18"/>
    <p:sldId id="290" r:id="rId19"/>
    <p:sldId id="291" r:id="rId20"/>
    <p:sldId id="301" r:id="rId21"/>
    <p:sldId id="302" r:id="rId22"/>
    <p:sldId id="311" r:id="rId23"/>
    <p:sldId id="312" r:id="rId24"/>
    <p:sldId id="292" r:id="rId25"/>
    <p:sldId id="293" r:id="rId26"/>
    <p:sldId id="309" r:id="rId27"/>
    <p:sldId id="310" r:id="rId28"/>
    <p:sldId id="294" r:id="rId29"/>
    <p:sldId id="296" r:id="rId30"/>
    <p:sldId id="299" r:id="rId31"/>
    <p:sldId id="300" r:id="rId32"/>
    <p:sldId id="295" r:id="rId33"/>
    <p:sldId id="297" r:id="rId34"/>
    <p:sldId id="307" r:id="rId35"/>
    <p:sldId id="308" r:id="rId36"/>
    <p:sldId id="298" r:id="rId37"/>
    <p:sldId id="316" r:id="rId38"/>
    <p:sldId id="279" r:id="rId3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292929"/>
    <a:srgbClr val="4D4D4D"/>
    <a:srgbClr val="B92D14"/>
    <a:srgbClr val="35759D"/>
    <a:srgbClr val="35B19D"/>
    <a:srgbClr val="000000"/>
    <a:srgbClr val="777777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5573" autoAdjust="0"/>
  </p:normalViewPr>
  <p:slideViewPr>
    <p:cSldViewPr>
      <p:cViewPr varScale="1">
        <p:scale>
          <a:sx n="84" d="100"/>
          <a:sy n="84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380DECA-3CB7-4521-8A1A-C46C9FF3A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AC8A29-6F6A-4A79-A8BB-348E7D1C0C4E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630427-8444-4C9E-B015-7DC93800CB01}" type="slidenum">
              <a:rPr lang="en-US"/>
              <a:pPr/>
              <a:t>2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3C7FD4-2134-4474-B926-FEE6D9427DBC}" type="slidenum">
              <a:rPr lang="en-US"/>
              <a:pPr/>
              <a:t>7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3C7FD4-2134-4474-B926-FEE6D9427DBC}" type="slidenum">
              <a:rPr lang="en-US"/>
              <a:pPr/>
              <a:t>11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3C7FD4-2134-4474-B926-FEE6D9427DBC}" type="slidenum">
              <a:rPr lang="en-US"/>
              <a:pPr/>
              <a:t>21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3C7FD4-2134-4474-B926-FEE6D9427DBC}" type="slidenum">
              <a:rPr lang="en-US"/>
              <a:pPr/>
              <a:t>29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3C7FD4-2134-4474-B926-FEE6D9427DBC}" type="slidenum">
              <a:rPr lang="en-US"/>
              <a:pPr/>
              <a:t>31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3C7FD4-2134-4474-B926-FEE6D9427DBC}" type="slidenum">
              <a:rPr lang="en-US"/>
              <a:pPr/>
              <a:t>38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43808" y="404664"/>
            <a:ext cx="5029200" cy="762000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Jakiej głoski brakuje?</a:t>
            </a:r>
            <a:endParaRPr lang="ru-RU" sz="4000" dirty="0" smtClean="0">
              <a:solidFill>
                <a:srgbClr val="4D4D4D"/>
              </a:solidFill>
            </a:endParaRP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1700808"/>
            <a:ext cx="5040560" cy="1224136"/>
          </a:xfrm>
        </p:spPr>
        <p:txBody>
          <a:bodyPr/>
          <a:lstStyle/>
          <a:p>
            <a:pPr algn="ctr" eaLnBrk="1" hangingPunct="1"/>
            <a:r>
              <a:rPr lang="pl-PL" dirty="0" smtClean="0">
                <a:solidFill>
                  <a:srgbClr val="777777"/>
                </a:solidFill>
              </a:rPr>
              <a:t>Quiz doskonalący słuch fonetyczny</a:t>
            </a:r>
          </a:p>
          <a:p>
            <a:pPr algn="ctr" eaLnBrk="1" hangingPunct="1"/>
            <a:r>
              <a:rPr lang="pl-PL" dirty="0" smtClean="0">
                <a:solidFill>
                  <a:srgbClr val="777777"/>
                </a:solidFill>
              </a:rPr>
              <a:t>Zabawa logopedyczna </a:t>
            </a:r>
            <a:endParaRPr lang="ru-RU" dirty="0" smtClean="0">
              <a:solidFill>
                <a:srgbClr val="777777"/>
              </a:solidFill>
            </a:endParaRPr>
          </a:p>
        </p:txBody>
      </p:sp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 bwMode="auto">
          <a:xfrm>
            <a:off x="6300192" y="3212976"/>
            <a:ext cx="2232248" cy="1440160"/>
          </a:xfrm>
          <a:prstGeom prst="actionButtonForwardNex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solidFill>
                  <a:srgbClr val="292929"/>
                </a:solidFill>
              </a:rPr>
              <a:t>INSTRUKCJA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tka\Pictures\Screenshots\Zrzut ekranu (194)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000"/>
            <a:ext cx="3662677" cy="2340000"/>
          </a:xfrm>
          <a:prstGeom prst="rect">
            <a:avLst/>
          </a:prstGeom>
          <a:noFill/>
        </p:spPr>
      </p:pic>
      <p:pic>
        <p:nvPicPr>
          <p:cNvPr id="3" name="Picture 5" descr="C:\Users\natka\Pictures\Screenshots\Zrzut ekranu (195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 b="3678"/>
          <a:stretch>
            <a:fillRect/>
          </a:stretch>
        </p:blipFill>
        <p:spPr bwMode="auto">
          <a:xfrm>
            <a:off x="5544000" y="4520282"/>
            <a:ext cx="3600000" cy="2337718"/>
          </a:xfrm>
          <a:prstGeom prst="rect">
            <a:avLst/>
          </a:prstGeom>
          <a:noFill/>
        </p:spPr>
      </p:pic>
      <p:pic>
        <p:nvPicPr>
          <p:cNvPr id="34817" name="Picture 1" descr="C:\Users\natka\Desktop\do quizów\sz s\Zrzut ekranu (196).png"/>
          <p:cNvPicPr>
            <a:picLocks noChangeAspect="1" noChangeArrowheads="1"/>
          </p:cNvPicPr>
          <p:nvPr/>
        </p:nvPicPr>
        <p:blipFill>
          <a:blip r:embed="rId4" cstate="print"/>
          <a:srcRect r="75383"/>
          <a:stretch>
            <a:fillRect/>
          </a:stretch>
        </p:blipFill>
        <p:spPr bwMode="auto">
          <a:xfrm>
            <a:off x="2051720" y="0"/>
            <a:ext cx="4635110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34200" cy="715963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Dobra robota!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pic>
        <p:nvPicPr>
          <p:cNvPr id="8" name="Picture 2" descr="C:\Users\natka\Desktop\do quizów\emoji-2756891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000" y="1565176"/>
            <a:ext cx="4807716" cy="4680000"/>
          </a:xfrm>
          <a:prstGeom prst="rect">
            <a:avLst/>
          </a:prstGeom>
          <a:noFill/>
        </p:spPr>
      </p:pic>
      <p:sp>
        <p:nvSpPr>
          <p:cNvPr id="5" name="Gwiazda 5-ramienna 4">
            <a:hlinkClick r:id="" action="ppaction://hlinkshowjump?jump=nextslide"/>
          </p:cNvPr>
          <p:cNvSpPr/>
          <p:nvPr/>
        </p:nvSpPr>
        <p:spPr bwMode="auto">
          <a:xfrm>
            <a:off x="6084168" y="4653136"/>
            <a:ext cx="2592288" cy="1440160"/>
          </a:xfrm>
          <a:prstGeom prst="star5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NASTĘPNE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ZADANIE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tka\Pictures\Screenshots\Zrzut ekranu (194)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000"/>
            <a:ext cx="3662677" cy="2340000"/>
          </a:xfrm>
          <a:prstGeom prst="rect">
            <a:avLst/>
          </a:prstGeom>
          <a:noFill/>
        </p:spPr>
      </p:pic>
      <p:pic>
        <p:nvPicPr>
          <p:cNvPr id="3" name="Picture 5" descr="C:\Users\natka\Pictures\Screenshots\Zrzut ekranu (195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 b="3678"/>
          <a:stretch>
            <a:fillRect/>
          </a:stretch>
        </p:blipFill>
        <p:spPr bwMode="auto">
          <a:xfrm>
            <a:off x="5544000" y="4520282"/>
            <a:ext cx="3600000" cy="2337718"/>
          </a:xfrm>
          <a:prstGeom prst="rect">
            <a:avLst/>
          </a:prstGeom>
          <a:noFill/>
        </p:spPr>
      </p:pic>
      <p:pic>
        <p:nvPicPr>
          <p:cNvPr id="40962" name="Picture 2" descr="C:\Users\natka\Desktop\do quizów\sz s\Zrzut ekranu (197) — kopia.png"/>
          <p:cNvPicPr>
            <a:picLocks noChangeAspect="1" noChangeArrowheads="1"/>
          </p:cNvPicPr>
          <p:nvPr/>
        </p:nvPicPr>
        <p:blipFill>
          <a:blip r:embed="rId4" cstate="print"/>
          <a:srcRect l="75369" r="531"/>
          <a:stretch>
            <a:fillRect/>
          </a:stretch>
        </p:blipFill>
        <p:spPr bwMode="auto">
          <a:xfrm>
            <a:off x="2483768" y="0"/>
            <a:ext cx="4596416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34200" cy="715963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Dobra robota!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pic>
        <p:nvPicPr>
          <p:cNvPr id="5" name="Picture 2" descr="C:\Users\natka\Desktop\do quizów\emoji-275689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4807716" cy="4680000"/>
          </a:xfrm>
          <a:prstGeom prst="rect">
            <a:avLst/>
          </a:prstGeom>
          <a:noFill/>
        </p:spPr>
      </p:pic>
      <p:sp>
        <p:nvSpPr>
          <p:cNvPr id="6" name="Gwiazda 5-ramienna 5">
            <a:hlinkClick r:id="" action="ppaction://hlinkshowjump?jump=nextslide"/>
          </p:cNvPr>
          <p:cNvSpPr/>
          <p:nvPr/>
        </p:nvSpPr>
        <p:spPr bwMode="auto">
          <a:xfrm>
            <a:off x="6084168" y="4653136"/>
            <a:ext cx="2592288" cy="1440160"/>
          </a:xfrm>
          <a:prstGeom prst="star5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NASTĘPNE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ZADANIE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tka\Pictures\Screenshots\Zrzut ekranu (194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000"/>
            <a:ext cx="3662677" cy="2340000"/>
          </a:xfrm>
          <a:prstGeom prst="rect">
            <a:avLst/>
          </a:prstGeom>
          <a:noFill/>
        </p:spPr>
      </p:pic>
      <p:pic>
        <p:nvPicPr>
          <p:cNvPr id="3" name="Picture 5" descr="C:\Users\natka\Pictures\Screenshots\Zrzut ekranu (195)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/>
          <a:srcRect b="3678"/>
          <a:stretch>
            <a:fillRect/>
          </a:stretch>
        </p:blipFill>
        <p:spPr bwMode="auto">
          <a:xfrm>
            <a:off x="5544000" y="4520282"/>
            <a:ext cx="3600000" cy="2337718"/>
          </a:xfrm>
          <a:prstGeom prst="rect">
            <a:avLst/>
          </a:prstGeom>
          <a:noFill/>
        </p:spPr>
      </p:pic>
      <p:pic>
        <p:nvPicPr>
          <p:cNvPr id="44034" name="Picture 2" descr="C:\Users\natka\Desktop\do quizów\sz s\Zrzut ekranu (198).png"/>
          <p:cNvPicPr>
            <a:picLocks noChangeAspect="1" noChangeArrowheads="1"/>
          </p:cNvPicPr>
          <p:nvPr/>
        </p:nvPicPr>
        <p:blipFill>
          <a:blip r:embed="rId4" cstate="print"/>
          <a:srcRect l="50159" r="25713"/>
          <a:stretch>
            <a:fillRect/>
          </a:stretch>
        </p:blipFill>
        <p:spPr bwMode="auto">
          <a:xfrm>
            <a:off x="2483768" y="0"/>
            <a:ext cx="4585095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34200" cy="715963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Dobra robota!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pic>
        <p:nvPicPr>
          <p:cNvPr id="5" name="Picture 2" descr="C:\Users\natka\Desktop\do quizów\emoji-275689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4807716" cy="4680000"/>
          </a:xfrm>
          <a:prstGeom prst="rect">
            <a:avLst/>
          </a:prstGeom>
          <a:noFill/>
        </p:spPr>
      </p:pic>
      <p:sp>
        <p:nvSpPr>
          <p:cNvPr id="8" name="Gwiazda 5-ramienna 7">
            <a:hlinkClick r:id="" action="ppaction://hlinkshowjump?jump=nextslide"/>
          </p:cNvPr>
          <p:cNvSpPr/>
          <p:nvPr/>
        </p:nvSpPr>
        <p:spPr bwMode="auto">
          <a:xfrm>
            <a:off x="6084168" y="4653136"/>
            <a:ext cx="2592288" cy="1440160"/>
          </a:xfrm>
          <a:prstGeom prst="star5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NASTĘPNE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ZADANIE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tka\Pictures\Screenshots\Zrzut ekranu (194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000"/>
            <a:ext cx="3662677" cy="2340000"/>
          </a:xfrm>
          <a:prstGeom prst="rect">
            <a:avLst/>
          </a:prstGeom>
          <a:noFill/>
        </p:spPr>
      </p:pic>
      <p:pic>
        <p:nvPicPr>
          <p:cNvPr id="3" name="Picture 5" descr="C:\Users\natka\Pictures\Screenshots\Zrzut ekranu (195)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/>
          <a:srcRect b="3678"/>
          <a:stretch>
            <a:fillRect/>
          </a:stretch>
        </p:blipFill>
        <p:spPr bwMode="auto">
          <a:xfrm>
            <a:off x="5544000" y="4520282"/>
            <a:ext cx="3600000" cy="2337718"/>
          </a:xfrm>
          <a:prstGeom prst="rect">
            <a:avLst/>
          </a:prstGeom>
          <a:noFill/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/>
          <a:srcRect l="25033" r="50246"/>
          <a:stretch>
            <a:fillRect/>
          </a:stretch>
        </p:blipFill>
        <p:spPr bwMode="auto">
          <a:xfrm>
            <a:off x="2627784" y="0"/>
            <a:ext cx="4776342" cy="4320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34200" cy="715963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Dobra robota!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pic>
        <p:nvPicPr>
          <p:cNvPr id="5" name="Picture 2" descr="C:\Users\natka\Desktop\do quizów\emoji-275689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4807716" cy="4680000"/>
          </a:xfrm>
          <a:prstGeom prst="rect">
            <a:avLst/>
          </a:prstGeom>
          <a:noFill/>
        </p:spPr>
      </p:pic>
      <p:sp>
        <p:nvSpPr>
          <p:cNvPr id="6" name="Gwiazda 5-ramienna 5">
            <a:hlinkClick r:id="" action="ppaction://hlinkshowjump?jump=nextslide"/>
          </p:cNvPr>
          <p:cNvSpPr/>
          <p:nvPr/>
        </p:nvSpPr>
        <p:spPr bwMode="auto">
          <a:xfrm>
            <a:off x="6084168" y="4653136"/>
            <a:ext cx="2592288" cy="1440160"/>
          </a:xfrm>
          <a:prstGeom prst="star5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NASTĘPNE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ZADANIE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tka\Pictures\Screenshots\Zrzut ekranu (194)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000"/>
            <a:ext cx="3662677" cy="2340000"/>
          </a:xfrm>
          <a:prstGeom prst="rect">
            <a:avLst/>
          </a:prstGeom>
          <a:noFill/>
        </p:spPr>
      </p:pic>
      <p:pic>
        <p:nvPicPr>
          <p:cNvPr id="3" name="Picture 5" descr="C:\Users\natka\Pictures\Screenshots\Zrzut ekranu (195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 b="3678"/>
          <a:stretch>
            <a:fillRect/>
          </a:stretch>
        </p:blipFill>
        <p:spPr bwMode="auto">
          <a:xfrm>
            <a:off x="5544000" y="4520282"/>
            <a:ext cx="3600000" cy="2337718"/>
          </a:xfrm>
          <a:prstGeom prst="rect">
            <a:avLst/>
          </a:prstGeom>
          <a:noFill/>
        </p:spPr>
      </p:pic>
      <p:pic>
        <p:nvPicPr>
          <p:cNvPr id="30721" name="Picture 1" descr="C:\Users\natka\Desktop\do quizów\sz s\Zrzut ekranu (196).png"/>
          <p:cNvPicPr>
            <a:picLocks noChangeAspect="1" noChangeArrowheads="1"/>
          </p:cNvPicPr>
          <p:nvPr/>
        </p:nvPicPr>
        <p:blipFill>
          <a:blip r:embed="rId4" cstate="print"/>
          <a:srcRect l="50000" r="25252"/>
          <a:stretch>
            <a:fillRect/>
          </a:stretch>
        </p:blipFill>
        <p:spPr bwMode="auto">
          <a:xfrm>
            <a:off x="2483768" y="0"/>
            <a:ext cx="4659846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34200" cy="715963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Dobra robota!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pic>
        <p:nvPicPr>
          <p:cNvPr id="5" name="Picture 2" descr="C:\Users\natka\Desktop\do quizów\emoji-275689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4807716" cy="4680000"/>
          </a:xfrm>
          <a:prstGeom prst="rect">
            <a:avLst/>
          </a:prstGeom>
          <a:noFill/>
        </p:spPr>
      </p:pic>
      <p:sp>
        <p:nvSpPr>
          <p:cNvPr id="6" name="Gwiazda 5-ramienna 5">
            <a:hlinkClick r:id="" action="ppaction://hlinkshowjump?jump=nextslide"/>
          </p:cNvPr>
          <p:cNvSpPr/>
          <p:nvPr/>
        </p:nvSpPr>
        <p:spPr bwMode="auto">
          <a:xfrm>
            <a:off x="6084168" y="4653136"/>
            <a:ext cx="2592288" cy="1440160"/>
          </a:xfrm>
          <a:prstGeom prst="star5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NASTĘPNE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ZADANIE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3960440" cy="715962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292929"/>
                </a:solidFill>
              </a:rPr>
              <a:t>INSTRUKCJA</a:t>
            </a:r>
            <a:endParaRPr lang="ru-RU" sz="4000" dirty="0" smtClean="0">
              <a:solidFill>
                <a:srgbClr val="292929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36096" y="0"/>
            <a:ext cx="3528392" cy="443711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pl-PL" sz="4000" dirty="0" smtClean="0">
                <a:solidFill>
                  <a:srgbClr val="777777"/>
                </a:solidFill>
              </a:rPr>
              <a:t>PRZYKŁAD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pl-PL" sz="2000" dirty="0" smtClean="0">
              <a:solidFill>
                <a:srgbClr val="777777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pl-PL" sz="2000" dirty="0" smtClean="0">
              <a:solidFill>
                <a:srgbClr val="777777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pl-PL" sz="2000" dirty="0" smtClean="0">
              <a:solidFill>
                <a:srgbClr val="777777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pl-PL" sz="2000" dirty="0" smtClean="0">
              <a:solidFill>
                <a:srgbClr val="777777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pl-PL" sz="2000" dirty="0" smtClean="0">
              <a:solidFill>
                <a:srgbClr val="777777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pl-PL" sz="2000" dirty="0" smtClean="0">
              <a:solidFill>
                <a:srgbClr val="777777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pl-PL" sz="2000" dirty="0" smtClean="0">
              <a:solidFill>
                <a:srgbClr val="777777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777777"/>
                </a:solidFill>
              </a:rPr>
              <a:t>Nazwę tego obrazka powinniśmy uzupełnić głoską „</a:t>
            </a:r>
            <a:r>
              <a:rPr lang="pl-PL" sz="2000" dirty="0" err="1" smtClean="0">
                <a:solidFill>
                  <a:srgbClr val="777777"/>
                </a:solidFill>
              </a:rPr>
              <a:t>SZ</a:t>
            </a:r>
            <a:r>
              <a:rPr lang="pl-PL" sz="2000" dirty="0" smtClean="0">
                <a:solidFill>
                  <a:srgbClr val="777777"/>
                </a:solidFill>
              </a:rPr>
              <a:t>” dla tego klikniemy szufladę z literką „</a:t>
            </a:r>
            <a:r>
              <a:rPr lang="pl-PL" sz="2000" dirty="0" err="1" smtClean="0">
                <a:solidFill>
                  <a:srgbClr val="777777"/>
                </a:solidFill>
              </a:rPr>
              <a:t>SZ</a:t>
            </a:r>
            <a:r>
              <a:rPr lang="pl-PL" sz="2000" dirty="0" smtClean="0">
                <a:solidFill>
                  <a:srgbClr val="777777"/>
                </a:solidFill>
              </a:rPr>
              <a:t>” – kliknij szufladę</a:t>
            </a:r>
            <a:endParaRPr lang="ru-RU" sz="2000" dirty="0" smtClean="0">
              <a:solidFill>
                <a:srgbClr val="777777"/>
              </a:solidFill>
            </a:endParaRPr>
          </a:p>
        </p:txBody>
      </p:sp>
      <p:pic>
        <p:nvPicPr>
          <p:cNvPr id="3076" name="Picture 4" descr="C:\Users\natka\Pictures\Screenshots\Zrzut ekranu (194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518000"/>
            <a:ext cx="3662677" cy="2340000"/>
          </a:xfrm>
          <a:prstGeom prst="rect">
            <a:avLst/>
          </a:prstGeom>
          <a:noFill/>
        </p:spPr>
      </p:pic>
      <p:pic>
        <p:nvPicPr>
          <p:cNvPr id="3077" name="Picture 5" descr="C:\Users\natka\Pictures\Screenshots\Zrzut ekranu (195)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4" cstate="print"/>
          <a:srcRect b="3678"/>
          <a:stretch>
            <a:fillRect/>
          </a:stretch>
        </p:blipFill>
        <p:spPr bwMode="auto">
          <a:xfrm>
            <a:off x="5544000" y="4520282"/>
            <a:ext cx="3600000" cy="2337718"/>
          </a:xfrm>
          <a:prstGeom prst="rect">
            <a:avLst/>
          </a:prstGeom>
          <a:noFill/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0" y="764704"/>
            <a:ext cx="52920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Jeśli nie umiesz czytać poproś o pomoc kogoś starszego. Na początek uruchom program jako pokaz slajdów.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000" b="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kolejnych stronach będą pojawiał się różne obrazki z zasłoniętą literą „S” lub „</a:t>
            </a: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”. Twoim zadaniem będzie wskazać odpowiednią szufladą, do której należy włożyć obrazek, czyli uzupełnić jego nazwę literką znajdującą się na szufladzie.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dirty="0" smtClean="0">
                <a:solidFill>
                  <a:srgbClr val="292929"/>
                </a:solidFill>
                <a:latin typeface="+mn-lt"/>
              </a:rPr>
              <a:t>Nic się nie martw jeśli popełnisz błąd zawsze można wrócić i poprawić odpowiedź.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 r="13031"/>
          <a:stretch>
            <a:fillRect/>
          </a:stretch>
        </p:blipFill>
        <p:spPr bwMode="auto">
          <a:xfrm>
            <a:off x="6084168" y="692696"/>
            <a:ext cx="1932215" cy="2052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tka\Pictures\Screenshots\Zrzut ekranu (194)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000"/>
            <a:ext cx="3662677" cy="2340000"/>
          </a:xfrm>
          <a:prstGeom prst="rect">
            <a:avLst/>
          </a:prstGeom>
          <a:noFill/>
        </p:spPr>
      </p:pic>
      <p:pic>
        <p:nvPicPr>
          <p:cNvPr id="3" name="Picture 5" descr="C:\Users\natka\Pictures\Screenshots\Zrzut ekranu (195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 b="3678"/>
          <a:stretch>
            <a:fillRect/>
          </a:stretch>
        </p:blipFill>
        <p:spPr bwMode="auto">
          <a:xfrm>
            <a:off x="5544000" y="4520282"/>
            <a:ext cx="3600000" cy="2337718"/>
          </a:xfrm>
          <a:prstGeom prst="rect">
            <a:avLst/>
          </a:prstGeom>
          <a:noFill/>
        </p:spPr>
      </p:pic>
      <p:pic>
        <p:nvPicPr>
          <p:cNvPr id="41986" name="Picture 2" descr="C:\Users\natka\Desktop\do quizów\sz s\Zrzut ekranu (197) — kopia.png"/>
          <p:cNvPicPr>
            <a:picLocks noChangeAspect="1" noChangeArrowheads="1"/>
          </p:cNvPicPr>
          <p:nvPr/>
        </p:nvPicPr>
        <p:blipFill>
          <a:blip r:embed="rId4" cstate="print"/>
          <a:srcRect l="25369" r="50531"/>
          <a:stretch>
            <a:fillRect/>
          </a:stretch>
        </p:blipFill>
        <p:spPr bwMode="auto">
          <a:xfrm>
            <a:off x="2267744" y="0"/>
            <a:ext cx="4596416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34200" cy="715963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Dobra robota!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pic>
        <p:nvPicPr>
          <p:cNvPr id="8" name="Picture 2" descr="C:\Users\natka\Desktop\do quizów\emoji-2756891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000" y="1565176"/>
            <a:ext cx="4807716" cy="4680000"/>
          </a:xfrm>
          <a:prstGeom prst="rect">
            <a:avLst/>
          </a:prstGeom>
          <a:noFill/>
        </p:spPr>
      </p:pic>
      <p:sp>
        <p:nvSpPr>
          <p:cNvPr id="5" name="Gwiazda 5-ramienna 4">
            <a:hlinkClick r:id="" action="ppaction://hlinkshowjump?jump=nextslide"/>
          </p:cNvPr>
          <p:cNvSpPr/>
          <p:nvPr/>
        </p:nvSpPr>
        <p:spPr bwMode="auto">
          <a:xfrm>
            <a:off x="6084168" y="4653136"/>
            <a:ext cx="2592288" cy="1440160"/>
          </a:xfrm>
          <a:prstGeom prst="star5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NASTĘPNE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ZADANIE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tka\Pictures\Screenshots\Zrzut ekranu (194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000"/>
            <a:ext cx="3662677" cy="2340000"/>
          </a:xfrm>
          <a:prstGeom prst="rect">
            <a:avLst/>
          </a:prstGeom>
          <a:noFill/>
        </p:spPr>
      </p:pic>
      <p:pic>
        <p:nvPicPr>
          <p:cNvPr id="3" name="Picture 5" descr="C:\Users\natka\Pictures\Screenshots\Zrzut ekranu (195)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/>
          <a:srcRect b="3678"/>
          <a:stretch>
            <a:fillRect/>
          </a:stretch>
        </p:blipFill>
        <p:spPr bwMode="auto">
          <a:xfrm>
            <a:off x="5544000" y="4520282"/>
            <a:ext cx="3600000" cy="2337718"/>
          </a:xfrm>
          <a:prstGeom prst="rect">
            <a:avLst/>
          </a:prstGeom>
          <a:noFill/>
        </p:spPr>
      </p:pic>
      <p:pic>
        <p:nvPicPr>
          <p:cNvPr id="45058" name="Picture 2" descr="C:\Users\natka\Desktop\do quizów\sz s\Zrzut ekranu (198).png"/>
          <p:cNvPicPr>
            <a:picLocks noChangeAspect="1" noChangeArrowheads="1"/>
          </p:cNvPicPr>
          <p:nvPr/>
        </p:nvPicPr>
        <p:blipFill>
          <a:blip r:embed="rId4" cstate="print"/>
          <a:srcRect l="25238" r="50635"/>
          <a:stretch>
            <a:fillRect/>
          </a:stretch>
        </p:blipFill>
        <p:spPr bwMode="auto">
          <a:xfrm>
            <a:off x="2411760" y="0"/>
            <a:ext cx="4585095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34200" cy="715963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Dobra robota!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pic>
        <p:nvPicPr>
          <p:cNvPr id="5" name="Picture 2" descr="C:\Users\natka\Desktop\do quizów\emoji-275689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4807716" cy="4680000"/>
          </a:xfrm>
          <a:prstGeom prst="rect">
            <a:avLst/>
          </a:prstGeom>
          <a:noFill/>
        </p:spPr>
      </p:pic>
      <p:sp>
        <p:nvSpPr>
          <p:cNvPr id="7" name="Gwiazda 5-ramienna 6">
            <a:hlinkClick r:id="" action="ppaction://hlinkshowjump?jump=nextslide"/>
          </p:cNvPr>
          <p:cNvSpPr/>
          <p:nvPr/>
        </p:nvSpPr>
        <p:spPr bwMode="auto">
          <a:xfrm>
            <a:off x="6084168" y="4653136"/>
            <a:ext cx="2592288" cy="1440160"/>
          </a:xfrm>
          <a:prstGeom prst="star5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NASTĘPNE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ZADANIE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tka\Pictures\Screenshots\Zrzut ekranu (194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000"/>
            <a:ext cx="3662677" cy="2340000"/>
          </a:xfrm>
          <a:prstGeom prst="rect">
            <a:avLst/>
          </a:prstGeom>
          <a:noFill/>
        </p:spPr>
      </p:pic>
      <p:pic>
        <p:nvPicPr>
          <p:cNvPr id="3" name="Picture 5" descr="C:\Users\natka\Pictures\Screenshots\Zrzut ekranu (195)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/>
          <a:srcRect b="3678"/>
          <a:stretch>
            <a:fillRect/>
          </a:stretch>
        </p:blipFill>
        <p:spPr bwMode="auto">
          <a:xfrm>
            <a:off x="5544000" y="4520282"/>
            <a:ext cx="3600000" cy="2337718"/>
          </a:xfrm>
          <a:prstGeom prst="rect">
            <a:avLst/>
          </a:prstGeom>
          <a:noFill/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/>
          <a:srcRect l="50388" r="25525"/>
          <a:stretch>
            <a:fillRect/>
          </a:stretch>
        </p:blipFill>
        <p:spPr bwMode="auto">
          <a:xfrm>
            <a:off x="2411760" y="0"/>
            <a:ext cx="4653871" cy="4320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34200" cy="715963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Dobra robota!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pic>
        <p:nvPicPr>
          <p:cNvPr id="6" name="Picture 2" descr="C:\Users\natka\Desktop\do quizów\emoji-275689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4807716" cy="4680000"/>
          </a:xfrm>
          <a:prstGeom prst="rect">
            <a:avLst/>
          </a:prstGeom>
          <a:noFill/>
        </p:spPr>
      </p:pic>
      <p:sp>
        <p:nvSpPr>
          <p:cNvPr id="7" name="Gwiazda 5-ramienna 6">
            <a:hlinkClick r:id="" action="ppaction://hlinkshowjump?jump=nextslide"/>
          </p:cNvPr>
          <p:cNvSpPr/>
          <p:nvPr/>
        </p:nvSpPr>
        <p:spPr bwMode="auto">
          <a:xfrm>
            <a:off x="6084168" y="4653136"/>
            <a:ext cx="2592288" cy="1440160"/>
          </a:xfrm>
          <a:prstGeom prst="star5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NASTĘPNE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ZADANIE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tka\Pictures\Screenshots\Zrzut ekranu (194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000"/>
            <a:ext cx="3662677" cy="2340000"/>
          </a:xfrm>
          <a:prstGeom prst="rect">
            <a:avLst/>
          </a:prstGeom>
          <a:noFill/>
        </p:spPr>
      </p:pic>
      <p:pic>
        <p:nvPicPr>
          <p:cNvPr id="3" name="Picture 5" descr="C:\Users\natka\Pictures\Screenshots\Zrzut ekranu (195)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/>
          <a:srcRect b="3678"/>
          <a:stretch>
            <a:fillRect/>
          </a:stretch>
        </p:blipFill>
        <p:spPr bwMode="auto">
          <a:xfrm>
            <a:off x="5544000" y="4520282"/>
            <a:ext cx="3600000" cy="2337718"/>
          </a:xfrm>
          <a:prstGeom prst="rect">
            <a:avLst/>
          </a:prstGeom>
          <a:noFill/>
        </p:spPr>
      </p:pic>
      <p:pic>
        <p:nvPicPr>
          <p:cNvPr id="46082" name="Picture 2" descr="C:\Users\natka\Desktop\do quizów\sz s\Zrzut ekranu (198).png"/>
          <p:cNvPicPr>
            <a:picLocks noChangeAspect="1" noChangeArrowheads="1"/>
          </p:cNvPicPr>
          <p:nvPr/>
        </p:nvPicPr>
        <p:blipFill>
          <a:blip r:embed="rId4" cstate="print"/>
          <a:srcRect l="75397"/>
          <a:stretch>
            <a:fillRect/>
          </a:stretch>
        </p:blipFill>
        <p:spPr bwMode="auto">
          <a:xfrm>
            <a:off x="2411760" y="0"/>
            <a:ext cx="4675456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34200" cy="715963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Dobra robota!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pic>
        <p:nvPicPr>
          <p:cNvPr id="5" name="Picture 2" descr="C:\Users\natka\Desktop\do quizów\emoji-275689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4807716" cy="4680000"/>
          </a:xfrm>
          <a:prstGeom prst="rect">
            <a:avLst/>
          </a:prstGeom>
          <a:noFill/>
        </p:spPr>
      </p:pic>
      <p:sp>
        <p:nvSpPr>
          <p:cNvPr id="7" name="Gwiazda 5-ramienna 6">
            <a:hlinkClick r:id="" action="ppaction://hlinkshowjump?jump=nextslide"/>
          </p:cNvPr>
          <p:cNvSpPr/>
          <p:nvPr/>
        </p:nvSpPr>
        <p:spPr bwMode="auto">
          <a:xfrm>
            <a:off x="6084168" y="4653136"/>
            <a:ext cx="2592288" cy="1440160"/>
          </a:xfrm>
          <a:prstGeom prst="star5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NASTĘPNE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ZADANIE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tka\Pictures\Screenshots\Zrzut ekranu (194)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000"/>
            <a:ext cx="3662677" cy="2340000"/>
          </a:xfrm>
          <a:prstGeom prst="rect">
            <a:avLst/>
          </a:prstGeom>
          <a:noFill/>
        </p:spPr>
      </p:pic>
      <p:pic>
        <p:nvPicPr>
          <p:cNvPr id="3" name="Picture 5" descr="C:\Users\natka\Pictures\Screenshots\Zrzut ekranu (195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 b="3678"/>
          <a:stretch>
            <a:fillRect/>
          </a:stretch>
        </p:blipFill>
        <p:spPr bwMode="auto">
          <a:xfrm>
            <a:off x="5544000" y="4520282"/>
            <a:ext cx="3600000" cy="2337718"/>
          </a:xfrm>
          <a:prstGeom prst="rect">
            <a:avLst/>
          </a:prstGeom>
          <a:noFill/>
        </p:spPr>
      </p:pic>
      <p:pic>
        <p:nvPicPr>
          <p:cNvPr id="26625" name="Picture 1" descr="C:\Users\natka\Desktop\do quizów\sz s\Zrzut ekranu (196).png"/>
          <p:cNvPicPr>
            <a:picLocks noChangeAspect="1" noChangeArrowheads="1"/>
          </p:cNvPicPr>
          <p:nvPr/>
        </p:nvPicPr>
        <p:blipFill>
          <a:blip r:embed="rId4" cstate="print"/>
          <a:srcRect l="25252" t="215" r="50635"/>
          <a:stretch>
            <a:fillRect/>
          </a:stretch>
        </p:blipFill>
        <p:spPr bwMode="auto">
          <a:xfrm>
            <a:off x="2267744" y="0"/>
            <a:ext cx="4550160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34200" cy="715963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Dobra robota!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pic>
        <p:nvPicPr>
          <p:cNvPr id="8" name="Picture 2" descr="C:\Users\natka\Desktop\do quizów\emoji-2756891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000" y="1565176"/>
            <a:ext cx="4807716" cy="4680000"/>
          </a:xfrm>
          <a:prstGeom prst="rect">
            <a:avLst/>
          </a:prstGeom>
          <a:noFill/>
        </p:spPr>
      </p:pic>
      <p:sp>
        <p:nvSpPr>
          <p:cNvPr id="9" name="Gwiazda 5-ramienna 8">
            <a:hlinkClick r:id="" action="ppaction://hlinkshowjump?jump=nextslide"/>
          </p:cNvPr>
          <p:cNvSpPr/>
          <p:nvPr/>
        </p:nvSpPr>
        <p:spPr bwMode="auto">
          <a:xfrm>
            <a:off x="6084168" y="4653136"/>
            <a:ext cx="2592288" cy="1440160"/>
          </a:xfrm>
          <a:prstGeom prst="star5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NASTĘPNE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ZADANIE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34200" cy="715963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Dobra robota!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pic>
        <p:nvPicPr>
          <p:cNvPr id="5" name="Picture 2" descr="C:\Users\natka\Desktop\do quizów\emoji-275689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4807716" cy="4680000"/>
          </a:xfrm>
          <a:prstGeom prst="rect">
            <a:avLst/>
          </a:prstGeom>
          <a:noFill/>
        </p:spPr>
      </p:pic>
      <p:sp>
        <p:nvSpPr>
          <p:cNvPr id="6" name="Gwiazda 5-ramienna 5">
            <a:hlinkClick r:id="" action="ppaction://hlinkshowjump?jump=nextslide"/>
          </p:cNvPr>
          <p:cNvSpPr/>
          <p:nvPr/>
        </p:nvSpPr>
        <p:spPr bwMode="auto">
          <a:xfrm>
            <a:off x="6084168" y="4653136"/>
            <a:ext cx="2592288" cy="1440160"/>
          </a:xfrm>
          <a:prstGeom prst="star5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NASTĘPNE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ZADANIE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tka\Pictures\Screenshots\Zrzut ekranu (194)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000"/>
            <a:ext cx="3662677" cy="2340000"/>
          </a:xfrm>
          <a:prstGeom prst="rect">
            <a:avLst/>
          </a:prstGeom>
          <a:noFill/>
        </p:spPr>
      </p:pic>
      <p:pic>
        <p:nvPicPr>
          <p:cNvPr id="3" name="Picture 5" descr="C:\Users\natka\Pictures\Screenshots\Zrzut ekranu (195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 b="3678"/>
          <a:stretch>
            <a:fillRect/>
          </a:stretch>
        </p:blipFill>
        <p:spPr bwMode="auto">
          <a:xfrm>
            <a:off x="5544000" y="4520282"/>
            <a:ext cx="3600000" cy="2337718"/>
          </a:xfrm>
          <a:prstGeom prst="rect">
            <a:avLst/>
          </a:prstGeom>
          <a:noFill/>
        </p:spPr>
      </p:pic>
      <p:pic>
        <p:nvPicPr>
          <p:cNvPr id="43010" name="Picture 2" descr="C:\Users\natka\Desktop\do quizów\sz s\Zrzut ekranu (197) — kopia.png"/>
          <p:cNvPicPr>
            <a:picLocks noChangeAspect="1" noChangeArrowheads="1"/>
          </p:cNvPicPr>
          <p:nvPr/>
        </p:nvPicPr>
        <p:blipFill>
          <a:blip r:embed="rId4" cstate="print"/>
          <a:srcRect l="50000" r="25265"/>
          <a:stretch>
            <a:fillRect/>
          </a:stretch>
        </p:blipFill>
        <p:spPr bwMode="auto">
          <a:xfrm>
            <a:off x="2483768" y="0"/>
            <a:ext cx="4717374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34200" cy="715963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Dobra robota!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pic>
        <p:nvPicPr>
          <p:cNvPr id="8" name="Picture 2" descr="C:\Users\natka\Desktop\do quizów\emoji-2756891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000" y="1565176"/>
            <a:ext cx="4807716" cy="4680000"/>
          </a:xfrm>
          <a:prstGeom prst="rect">
            <a:avLst/>
          </a:prstGeom>
          <a:noFill/>
        </p:spPr>
      </p:pic>
      <p:sp>
        <p:nvSpPr>
          <p:cNvPr id="5" name="Gwiazda 5-ramienna 4">
            <a:hlinkClick r:id="" action="ppaction://hlinkshowjump?jump=nextslide"/>
          </p:cNvPr>
          <p:cNvSpPr/>
          <p:nvPr/>
        </p:nvSpPr>
        <p:spPr bwMode="auto">
          <a:xfrm>
            <a:off x="6084168" y="4653136"/>
            <a:ext cx="2592288" cy="1440160"/>
          </a:xfrm>
          <a:prstGeom prst="star5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NASTĘPNE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ZADANIE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tka\Pictures\Screenshots\Zrzut ekranu (194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000"/>
            <a:ext cx="3662677" cy="2340000"/>
          </a:xfrm>
          <a:prstGeom prst="rect">
            <a:avLst/>
          </a:prstGeom>
          <a:noFill/>
        </p:spPr>
      </p:pic>
      <p:pic>
        <p:nvPicPr>
          <p:cNvPr id="3" name="Picture 5" descr="C:\Users\natka\Pictures\Screenshots\Zrzut ekranu (195)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/>
          <a:srcRect b="3678"/>
          <a:stretch>
            <a:fillRect/>
          </a:stretch>
        </p:blipFill>
        <p:spPr bwMode="auto">
          <a:xfrm>
            <a:off x="5544000" y="4520282"/>
            <a:ext cx="3600000" cy="2337718"/>
          </a:xfrm>
          <a:prstGeom prst="rect">
            <a:avLst/>
          </a:prstGeom>
          <a:noFill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 cstate="print"/>
          <a:srcRect l="75109" r="171"/>
          <a:stretch>
            <a:fillRect/>
          </a:stretch>
        </p:blipFill>
        <p:spPr bwMode="auto">
          <a:xfrm>
            <a:off x="1907704" y="0"/>
            <a:ext cx="4776342" cy="4320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34200" cy="715963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Dobra robota!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pic>
        <p:nvPicPr>
          <p:cNvPr id="5" name="Picture 2" descr="C:\Users\natka\Desktop\do quizów\emoji-275689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4807716" cy="4680000"/>
          </a:xfrm>
          <a:prstGeom prst="rect">
            <a:avLst/>
          </a:prstGeom>
          <a:noFill/>
        </p:spPr>
      </p:pic>
      <p:sp>
        <p:nvSpPr>
          <p:cNvPr id="8" name="Gwiazda 5-ramienna 7">
            <a:hlinkClick r:id="" action="ppaction://hlinkshowjump?jump=nextslide"/>
          </p:cNvPr>
          <p:cNvSpPr/>
          <p:nvPr/>
        </p:nvSpPr>
        <p:spPr bwMode="auto">
          <a:xfrm>
            <a:off x="6084168" y="4653136"/>
            <a:ext cx="2592288" cy="1440160"/>
          </a:xfrm>
          <a:prstGeom prst="star5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NASTĘPNE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ZADANIE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tka\Pictures\Screenshots\Zrzut ekranu (194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000"/>
            <a:ext cx="3662677" cy="2340000"/>
          </a:xfrm>
          <a:prstGeom prst="rect">
            <a:avLst/>
          </a:prstGeom>
          <a:noFill/>
        </p:spPr>
      </p:pic>
      <p:pic>
        <p:nvPicPr>
          <p:cNvPr id="3" name="Picture 5" descr="C:\Users\natka\Pictures\Screenshots\Zrzut ekranu (195)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/>
          <a:srcRect b="3678"/>
          <a:stretch>
            <a:fillRect/>
          </a:stretch>
        </p:blipFill>
        <p:spPr bwMode="auto">
          <a:xfrm>
            <a:off x="5544000" y="4520282"/>
            <a:ext cx="3600000" cy="2337718"/>
          </a:xfrm>
          <a:prstGeom prst="rect">
            <a:avLst/>
          </a:prstGeom>
          <a:noFill/>
        </p:spPr>
      </p:pic>
      <p:pic>
        <p:nvPicPr>
          <p:cNvPr id="47106" name="Picture 2" descr="C:\Users\natka\Desktop\do quizów\sz s\Zrzut ekranu (198).png"/>
          <p:cNvPicPr>
            <a:picLocks noChangeAspect="1" noChangeArrowheads="1"/>
          </p:cNvPicPr>
          <p:nvPr/>
        </p:nvPicPr>
        <p:blipFill>
          <a:blip r:embed="rId4" cstate="print"/>
          <a:srcRect r="75238"/>
          <a:stretch>
            <a:fillRect/>
          </a:stretch>
        </p:blipFill>
        <p:spPr bwMode="auto">
          <a:xfrm>
            <a:off x="2411760" y="0"/>
            <a:ext cx="4705755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34200" cy="715963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Dobra robota!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pic>
        <p:nvPicPr>
          <p:cNvPr id="5" name="Picture 2" descr="C:\Users\natka\Desktop\do quizów\emoji-275689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4807716" cy="4680000"/>
          </a:xfrm>
          <a:prstGeom prst="rect">
            <a:avLst/>
          </a:prstGeom>
          <a:noFill/>
        </p:spPr>
      </p:pic>
      <p:sp>
        <p:nvSpPr>
          <p:cNvPr id="7" name="Gwiazda 5-ramienna 6">
            <a:hlinkClick r:id="" action="ppaction://hlinkshowjump?jump=nextslide"/>
          </p:cNvPr>
          <p:cNvSpPr/>
          <p:nvPr/>
        </p:nvSpPr>
        <p:spPr bwMode="auto">
          <a:xfrm>
            <a:off x="6084168" y="4653136"/>
            <a:ext cx="2592288" cy="1440160"/>
          </a:xfrm>
          <a:prstGeom prst="star5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NASTĘPNE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ZADANIE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Medal, Gradient, Złoto, Sylwetka, Godło, 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6915150" cy="6858001"/>
          </a:xfrm>
          <a:prstGeom prst="rect">
            <a:avLst/>
          </a:prstGeom>
          <a:noFill/>
        </p:spPr>
      </p:pic>
      <p:sp>
        <p:nvSpPr>
          <p:cNvPr id="5" name="Przycisk akcji: niestandardowy 4">
            <a:hlinkClick r:id="" action="ppaction://hlinkshowjump?jump=nextslide" highlightClick="1"/>
          </p:cNvPr>
          <p:cNvSpPr/>
          <p:nvPr/>
        </p:nvSpPr>
        <p:spPr bwMode="auto">
          <a:xfrm>
            <a:off x="7020272" y="5517232"/>
            <a:ext cx="2016224" cy="1152128"/>
          </a:xfrm>
          <a:prstGeom prst="actionButtonBlank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Dalej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pl-PL" sz="4000" dirty="0" smtClean="0"/>
              <a:t>Materiał obrazkowy pochodzi </a:t>
            </a:r>
            <a:br>
              <a:rPr lang="pl-PL" sz="4000" dirty="0" smtClean="0"/>
            </a:br>
            <a:r>
              <a:rPr lang="pl-PL" sz="4000" dirty="0" smtClean="0"/>
              <a:t>z materiałów dydaktycznych miesięcznika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l-PL" sz="4000" dirty="0" smtClean="0"/>
              <a:t>Bliżej Przedszkola.</a:t>
            </a:r>
            <a:endParaRPr lang="pl-PL" sz="4000" dirty="0"/>
          </a:p>
        </p:txBody>
      </p:sp>
      <p:sp>
        <p:nvSpPr>
          <p:cNvPr id="4" name="Przycisk akcji: niestandardowy 3">
            <a:hlinkClick r:id="" action="ppaction://hlinkshowjump?jump=endshow" highlightClick="1"/>
          </p:cNvPr>
          <p:cNvSpPr/>
          <p:nvPr/>
        </p:nvSpPr>
        <p:spPr bwMode="auto">
          <a:xfrm>
            <a:off x="6732240" y="5373216"/>
            <a:ext cx="2088232" cy="1080120"/>
          </a:xfrm>
          <a:prstGeom prst="actionButtonBlank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KONIEC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Wingdings" pitchFamily="2" charset="2"/>
              </a:rPr>
              <a:t>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eaLnBrk="1" hangingPunct="1"/>
            <a:r>
              <a:rPr lang="pl-PL" sz="4000" dirty="0" smtClean="0">
                <a:solidFill>
                  <a:srgbClr val="4D4D4D"/>
                </a:solidFill>
              </a:rPr>
              <a:t>Niestety, spróbuj jeszcze raz!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pic>
        <p:nvPicPr>
          <p:cNvPr id="4100" name="Picture 4" descr="C:\Users\natka\Desktop\do quizów\alien-41606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556792"/>
            <a:ext cx="3776296" cy="4824000"/>
          </a:xfrm>
          <a:prstGeom prst="rect">
            <a:avLst/>
          </a:prstGeom>
          <a:noFill/>
        </p:spPr>
      </p:pic>
      <p:sp>
        <p:nvSpPr>
          <p:cNvPr id="6" name="Przycisk akcji: Powrót 5">
            <a:hlinkClick r:id="" action="ppaction://hlinkshowjump?jump=lastslideviewed" highlightClick="1"/>
          </p:cNvPr>
          <p:cNvSpPr/>
          <p:nvPr/>
        </p:nvSpPr>
        <p:spPr bwMode="auto">
          <a:xfrm>
            <a:off x="7020272" y="5661248"/>
            <a:ext cx="1800200" cy="864096"/>
          </a:xfrm>
          <a:prstGeom prst="actionButtonReturn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natka\Pictures\Screenshots\Zrzut ekranu (194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000"/>
            <a:ext cx="3662677" cy="2340000"/>
          </a:xfrm>
          <a:prstGeom prst="rect">
            <a:avLst/>
          </a:prstGeom>
          <a:noFill/>
        </p:spPr>
      </p:pic>
      <p:pic>
        <p:nvPicPr>
          <p:cNvPr id="5" name="Picture 5" descr="C:\Users\natka\Pictures\Screenshots\Zrzut ekranu (195)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/>
          <a:srcRect b="3678"/>
          <a:stretch>
            <a:fillRect/>
          </a:stretch>
        </p:blipFill>
        <p:spPr bwMode="auto">
          <a:xfrm>
            <a:off x="5544000" y="4520282"/>
            <a:ext cx="3600000" cy="2337718"/>
          </a:xfrm>
          <a:prstGeom prst="rect">
            <a:avLst/>
          </a:prstGeom>
          <a:noFill/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 cstate="print"/>
          <a:srcRect l="634" r="75279"/>
          <a:stretch>
            <a:fillRect/>
          </a:stretch>
        </p:blipFill>
        <p:spPr bwMode="auto">
          <a:xfrm>
            <a:off x="2411760" y="0"/>
            <a:ext cx="4653871" cy="4320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34200" cy="715963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Dobra robota!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pic>
        <p:nvPicPr>
          <p:cNvPr id="5" name="Picture 2" descr="C:\Users\natka\Desktop\do quizów\emoji-275689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4807716" cy="4680000"/>
          </a:xfrm>
          <a:prstGeom prst="rect">
            <a:avLst/>
          </a:prstGeom>
          <a:noFill/>
        </p:spPr>
      </p:pic>
      <p:sp>
        <p:nvSpPr>
          <p:cNvPr id="6" name="Gwiazda 5-ramienna 5">
            <a:hlinkClick r:id="" action="ppaction://hlinkshowjump?jump=nextslide"/>
          </p:cNvPr>
          <p:cNvSpPr/>
          <p:nvPr/>
        </p:nvSpPr>
        <p:spPr bwMode="auto">
          <a:xfrm>
            <a:off x="6084168" y="4653136"/>
            <a:ext cx="2592288" cy="1440160"/>
          </a:xfrm>
          <a:prstGeom prst="star5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NASTĘPNE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ZADANIE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tka\Pictures\Screenshots\Zrzut ekranu (194)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000"/>
            <a:ext cx="3662677" cy="2340000"/>
          </a:xfrm>
          <a:prstGeom prst="rect">
            <a:avLst/>
          </a:prstGeom>
          <a:noFill/>
        </p:spPr>
      </p:pic>
      <p:pic>
        <p:nvPicPr>
          <p:cNvPr id="3" name="Picture 5" descr="C:\Users\natka\Pictures\Screenshots\Zrzut ekranu (195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 b="3678"/>
          <a:stretch>
            <a:fillRect/>
          </a:stretch>
        </p:blipFill>
        <p:spPr bwMode="auto">
          <a:xfrm>
            <a:off x="5544000" y="4520282"/>
            <a:ext cx="3600000" cy="2337718"/>
          </a:xfrm>
          <a:prstGeom prst="rect">
            <a:avLst/>
          </a:prstGeom>
          <a:noFill/>
        </p:spPr>
      </p:pic>
      <p:pic>
        <p:nvPicPr>
          <p:cNvPr id="39938" name="Picture 2" descr="C:\Users\natka\Desktop\do quizów\sz s\Zrzut ekranu (197) — kopia.png"/>
          <p:cNvPicPr>
            <a:picLocks noChangeAspect="1" noChangeArrowheads="1"/>
          </p:cNvPicPr>
          <p:nvPr/>
        </p:nvPicPr>
        <p:blipFill>
          <a:blip r:embed="rId4" cstate="print"/>
          <a:srcRect r="75369"/>
          <a:stretch>
            <a:fillRect/>
          </a:stretch>
        </p:blipFill>
        <p:spPr bwMode="auto">
          <a:xfrm>
            <a:off x="2411760" y="0"/>
            <a:ext cx="4697667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34200" cy="715963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Dobra robota!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sp>
        <p:nvSpPr>
          <p:cNvPr id="7" name="Gwiazda 5-ramienna 6">
            <a:hlinkClick r:id="" action="ppaction://hlinkshowjump?jump=nextslide"/>
          </p:cNvPr>
          <p:cNvSpPr/>
          <p:nvPr/>
        </p:nvSpPr>
        <p:spPr bwMode="auto">
          <a:xfrm>
            <a:off x="6084168" y="4653136"/>
            <a:ext cx="2592288" cy="1440160"/>
          </a:xfrm>
          <a:prstGeom prst="star5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NASTĘPNE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ZADANIE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 descr="C:\Users\natka\Desktop\do quizów\emoji-2756891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000" y="1565176"/>
            <a:ext cx="4807716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tka\Pictures\Screenshots\Zrzut ekranu (194)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8000"/>
            <a:ext cx="3662677" cy="2340000"/>
          </a:xfrm>
          <a:prstGeom prst="rect">
            <a:avLst/>
          </a:prstGeom>
          <a:noFill/>
        </p:spPr>
      </p:pic>
      <p:pic>
        <p:nvPicPr>
          <p:cNvPr id="3" name="Picture 5" descr="C:\Users\natka\Pictures\Screenshots\Zrzut ekranu (195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 b="3678"/>
          <a:stretch>
            <a:fillRect/>
          </a:stretch>
        </p:blipFill>
        <p:spPr bwMode="auto">
          <a:xfrm>
            <a:off x="5544000" y="4520282"/>
            <a:ext cx="3600000" cy="2337718"/>
          </a:xfrm>
          <a:prstGeom prst="rect">
            <a:avLst/>
          </a:prstGeom>
          <a:noFill/>
        </p:spPr>
      </p:pic>
      <p:pic>
        <p:nvPicPr>
          <p:cNvPr id="36865" name="Picture 1" descr="C:\Users\natka\Desktop\do quizów\sz s\Zrzut ekranu (196).png"/>
          <p:cNvPicPr>
            <a:picLocks noChangeAspect="1" noChangeArrowheads="1"/>
          </p:cNvPicPr>
          <p:nvPr/>
        </p:nvPicPr>
        <p:blipFill>
          <a:blip r:embed="rId4" cstate="print"/>
          <a:srcRect l="75383" r="503"/>
          <a:stretch>
            <a:fillRect/>
          </a:stretch>
        </p:blipFill>
        <p:spPr bwMode="auto">
          <a:xfrm>
            <a:off x="2339752" y="0"/>
            <a:ext cx="4540362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934200" cy="715963"/>
          </a:xfrm>
        </p:spPr>
        <p:txBody>
          <a:bodyPr/>
          <a:lstStyle/>
          <a:p>
            <a:pPr algn="ctr" eaLnBrk="1" hangingPunct="1"/>
            <a:r>
              <a:rPr lang="pl-PL" sz="4000" dirty="0" smtClean="0">
                <a:solidFill>
                  <a:srgbClr val="4D4D4D"/>
                </a:solidFill>
              </a:rPr>
              <a:t>Dobra robota!</a:t>
            </a:r>
            <a:endParaRPr lang="en-US" sz="4000" dirty="0" smtClean="0">
              <a:solidFill>
                <a:srgbClr val="4D4D4D"/>
              </a:solidFill>
            </a:endParaRPr>
          </a:p>
        </p:txBody>
      </p:sp>
      <p:pic>
        <p:nvPicPr>
          <p:cNvPr id="5" name="Picture 2" descr="C:\Users\natka\Desktop\do quizów\emoji-275689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4807716" cy="4680000"/>
          </a:xfrm>
          <a:prstGeom prst="rect">
            <a:avLst/>
          </a:prstGeom>
          <a:noFill/>
        </p:spPr>
      </p:pic>
      <p:sp>
        <p:nvSpPr>
          <p:cNvPr id="6" name="Gwiazda 5-ramienna 5">
            <a:hlinkClick r:id="" action="ppaction://hlinkshowjump?jump=nextslide"/>
          </p:cNvPr>
          <p:cNvSpPr/>
          <p:nvPr/>
        </p:nvSpPr>
        <p:spPr bwMode="auto">
          <a:xfrm>
            <a:off x="6084168" y="4653136"/>
            <a:ext cx="2592288" cy="1440160"/>
          </a:xfrm>
          <a:prstGeom prst="star5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NASTĘPNE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/>
              <a:t>ZADANIE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73</TotalTime>
  <Words>212</Words>
  <Application>Microsoft Office PowerPoint</Application>
  <PresentationFormat>Pokaz na ekranie (4:3)</PresentationFormat>
  <Paragraphs>82</Paragraphs>
  <Slides>38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powerpoint-template</vt:lpstr>
      <vt:lpstr>Jakiej głoski brakuje?</vt:lpstr>
      <vt:lpstr>INSTRUKCJA</vt:lpstr>
      <vt:lpstr>Dobra robota!</vt:lpstr>
      <vt:lpstr>Slajd 4</vt:lpstr>
      <vt:lpstr>Dobra robota!</vt:lpstr>
      <vt:lpstr>Slajd 6</vt:lpstr>
      <vt:lpstr>Dobra robota!</vt:lpstr>
      <vt:lpstr>Slajd 8</vt:lpstr>
      <vt:lpstr>Dobra robota!</vt:lpstr>
      <vt:lpstr>Slajd 10</vt:lpstr>
      <vt:lpstr>Dobra robota!</vt:lpstr>
      <vt:lpstr>Slajd 12</vt:lpstr>
      <vt:lpstr>Dobra robota!</vt:lpstr>
      <vt:lpstr>Slajd 14</vt:lpstr>
      <vt:lpstr>Dobra robota!</vt:lpstr>
      <vt:lpstr>Slajd 16</vt:lpstr>
      <vt:lpstr>Dobra robota!</vt:lpstr>
      <vt:lpstr>Slajd 18</vt:lpstr>
      <vt:lpstr>Dobra robota!</vt:lpstr>
      <vt:lpstr>Slajd 20</vt:lpstr>
      <vt:lpstr>Dobra robota!</vt:lpstr>
      <vt:lpstr>Slajd 22</vt:lpstr>
      <vt:lpstr>Dobra robota!</vt:lpstr>
      <vt:lpstr>Slajd 24</vt:lpstr>
      <vt:lpstr>Dobra robota!</vt:lpstr>
      <vt:lpstr>Slajd 26</vt:lpstr>
      <vt:lpstr>Dobra robota!</vt:lpstr>
      <vt:lpstr>Slajd 28</vt:lpstr>
      <vt:lpstr>Dobra robota!</vt:lpstr>
      <vt:lpstr>Slajd 30</vt:lpstr>
      <vt:lpstr>Dobra robota!</vt:lpstr>
      <vt:lpstr>Slajd 32</vt:lpstr>
      <vt:lpstr>Dobra robota!</vt:lpstr>
      <vt:lpstr>Slajd 34</vt:lpstr>
      <vt:lpstr>Dobra robota!</vt:lpstr>
      <vt:lpstr>Slajd 36</vt:lpstr>
      <vt:lpstr>Slajd 37</vt:lpstr>
      <vt:lpstr>Niestety, spróbuj jeszcze raz!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Jakiej głoski brakuje?</dc:title>
  <dc:creator>natka</dc:creator>
  <cp:lastModifiedBy>natka</cp:lastModifiedBy>
  <cp:revision>3</cp:revision>
  <dcterms:created xsi:type="dcterms:W3CDTF">2020-03-21T20:53:41Z</dcterms:created>
  <dcterms:modified xsi:type="dcterms:W3CDTF">2020-03-22T13:50:46Z</dcterms:modified>
</cp:coreProperties>
</file>